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EF6A-B99D-4532-B824-F38AC69EC32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18E3-133E-440F-8C59-1D7D496DE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36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EF6A-B99D-4532-B824-F38AC69EC32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18E3-133E-440F-8C59-1D7D496DE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52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EF6A-B99D-4532-B824-F38AC69EC32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18E3-133E-440F-8C59-1D7D496DE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75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EF6A-B99D-4532-B824-F38AC69EC32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18E3-133E-440F-8C59-1D7D496DE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25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EF6A-B99D-4532-B824-F38AC69EC32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18E3-133E-440F-8C59-1D7D496DE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97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EF6A-B99D-4532-B824-F38AC69EC32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18E3-133E-440F-8C59-1D7D496DE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31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EF6A-B99D-4532-B824-F38AC69EC32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18E3-133E-440F-8C59-1D7D496DE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37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EF6A-B99D-4532-B824-F38AC69EC32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18E3-133E-440F-8C59-1D7D496DE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96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EF6A-B99D-4532-B824-F38AC69EC32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18E3-133E-440F-8C59-1D7D496DE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17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EF6A-B99D-4532-B824-F38AC69EC32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18E3-133E-440F-8C59-1D7D496DE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16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EF6A-B99D-4532-B824-F38AC69EC32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18E3-133E-440F-8C59-1D7D496DE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81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CEF6A-B99D-4532-B824-F38AC69EC32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218E3-133E-440F-8C59-1D7D496DE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3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-14599"/>
            <a:ext cx="7772400" cy="1470025"/>
          </a:xfrm>
        </p:spPr>
        <p:txBody>
          <a:bodyPr/>
          <a:lstStyle/>
          <a:p>
            <a:r>
              <a:rPr lang="en-GB" dirty="0" smtClean="0"/>
              <a:t>Rome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896" y="1844824"/>
            <a:ext cx="5256584" cy="1752600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It is in Italy.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Rome is the capital  of Italy.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Italy borders France, Austria, Slovenia and Switzerland.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/>
              <a:t>The continent  that Italy is in is Europe.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1026" name="Picture 2" descr="Map of italy portofino (With images) | Italy map, Visit ita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484784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861048"/>
            <a:ext cx="2000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1822450" y="2852936"/>
            <a:ext cx="517302" cy="57606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101" y="4941168"/>
            <a:ext cx="260985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328" y="188640"/>
            <a:ext cx="24860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5741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Rome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Rome</dc:title>
  <dc:creator>melandkarl</dc:creator>
  <cp:lastModifiedBy>Joanne Bradley</cp:lastModifiedBy>
  <cp:revision>2</cp:revision>
  <dcterms:created xsi:type="dcterms:W3CDTF">2020-06-10T09:53:49Z</dcterms:created>
  <dcterms:modified xsi:type="dcterms:W3CDTF">2020-06-10T10:54:13Z</dcterms:modified>
</cp:coreProperties>
</file>