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A47BE-12FA-452B-99AA-B267BD067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F9795C8-F256-4DAC-B224-C6D56A5A0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880646-0EAF-41DF-8F69-5BC15F20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B531-E2A5-437A-B8FA-072DE4630F5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76470-8716-495F-A6E0-82070677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6C28F9-0544-4366-8344-601B5E75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2F4-BBEC-4327-A718-CE0A2D84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15E37E-27B3-406F-8DF0-0A0C9EA7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8BE779-7463-485C-9E3C-7F30B2FCA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CE97A2-E770-466D-B9DD-8B16EE7E2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B531-E2A5-437A-B8FA-072DE4630F5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1354CF-5315-47AA-B63B-E22C97D2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1B4ACA-7AA0-4A69-B5D7-E1A53EE6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2F4-BBEC-4327-A718-CE0A2D84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1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B943C3F-AC37-4B40-9672-992B4B1CC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78A582-6234-4646-BF3B-3904450D9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05455D-A58B-40F7-A8A3-9F952A208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B531-E2A5-437A-B8FA-072DE4630F5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400E3E-5D0C-4079-9B2A-332172D7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2245C5-EF43-4075-A658-251BF0F4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2F4-BBEC-4327-A718-CE0A2D84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03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E696FC-BCA8-4EF5-A49F-612D6A51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AC646-A013-48DD-AFF4-2E4172100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935E23-6D46-4F31-9943-96D402E2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B531-E2A5-437A-B8FA-072DE4630F5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ADB342-A148-472F-A2BA-DBDB3D6F0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9F317D-752F-47CD-A2BA-6B8505A2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2F4-BBEC-4327-A718-CE0A2D84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03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372936-6796-4BBC-BC03-D4DADE5E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DC0C48-D082-4740-BC45-D42DC31BE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E5DB62-D529-4A15-B4EE-1821B616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B531-E2A5-437A-B8FA-072DE4630F5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F5AB59-8BDA-4849-AD29-3A892E10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5F0D7C-8A81-4112-953E-3BC9BCFC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2F4-BBEC-4327-A718-CE0A2D84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9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7DC7B-2718-4E11-AA2A-1E867810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46EB25-8BED-45D9-A887-58F9130E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DC77A2-134E-461D-A9DB-2658E7A2C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46594B-26E6-4A1C-9E4F-0F689AF5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B531-E2A5-437A-B8FA-072DE4630F5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0DFF7F-C690-429D-8648-9E7B8653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7E082C-5C05-4CA8-A6F5-E27E596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2F4-BBEC-4327-A718-CE0A2D84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25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5DAEE-5DCA-4FCF-A12E-44513268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23F8E0-E460-4D6E-8535-A725EFD45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7F21CA-F810-4569-81E1-66FABC086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2C38FD-BE19-41E0-A66E-E6BC9F8E8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D5268AE-B313-47F1-AD0B-9ACCBE26D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30E7971-2A21-42A5-B66D-10F9CCD1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B531-E2A5-437A-B8FA-072DE4630F5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2548712-3EAE-4232-B2B8-643CF3F8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C90BA44-F284-4E06-8D83-28655EEA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2F4-BBEC-4327-A718-CE0A2D84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2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5761B7-6FB9-4DA0-A3CC-B26038FDC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92CDCF-6A29-49A8-BE99-BED8353C7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B531-E2A5-437A-B8FA-072DE4630F5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87634E-3CE4-4DFE-AECE-C06C60490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0FA28E-1FD6-451F-9855-44E0BC83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2F4-BBEC-4327-A718-CE0A2D84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2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2DFAB7A-68FC-4DE8-886C-EF73EBDB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B531-E2A5-437A-B8FA-072DE4630F5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6B6401-895E-4818-87BD-8967D02A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4BFE5C-44DD-4903-A654-C39500DB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2F4-BBEC-4327-A718-CE0A2D84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61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7B64D-32E8-49D6-A257-4775F6F2F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C71184-69F9-4FE5-AE8A-7F5BBE9B6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A4BC32-DEEB-4F62-A782-BB1B43026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9533BE-547C-4FD7-B042-7E3D4C60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B531-E2A5-437A-B8FA-072DE4630F5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412074-D66E-4761-84F6-114439D6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C98CD6-BDA8-48D3-BA2A-E41AB833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2F4-BBEC-4327-A718-CE0A2D84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80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8EA75-74E3-4545-8A43-814E8B88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351F576-C706-4FE2-A4EC-98EF682C7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649D6C-BA33-4DCB-9C2D-8D47FC844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1CDEFA-6D68-4245-B454-558C052C1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B531-E2A5-437A-B8FA-072DE4630F5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30EC3E-6D49-40DE-B0AA-47F107A8B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A4F901-DA02-44B6-88E2-ED49A07D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2F4-BBEC-4327-A718-CE0A2D84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26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9B08FA9-D495-47B2-82AD-2CE9F357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BAAB8F-F48D-4553-A95B-A2B07C5CE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DD0092-C1FD-461D-B4FF-E0B969DA7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B531-E2A5-437A-B8FA-072DE4630F5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764B63-7068-42ED-BB3C-C8E3C12F9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94D3E5-0689-4133-9979-70577DB01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F32F4-BBEC-4327-A718-CE0A2D84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84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D4F852-C4CE-46C9-B54E-52DF75118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468" y="4741948"/>
            <a:ext cx="6829520" cy="862031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FFFFFF"/>
                </a:solidFill>
              </a:rPr>
              <a:t>FLOWERS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F409A3-90AA-48BB-A24C-CC38E68B0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3468" y="5839017"/>
            <a:ext cx="6829520" cy="403749"/>
          </a:xfrm>
        </p:spPr>
        <p:txBody>
          <a:bodyPr>
            <a:normAutofit/>
          </a:bodyPr>
          <a:lstStyle/>
          <a:p>
            <a:pPr algn="l"/>
            <a:r>
              <a:rPr lang="en-GB" sz="1800" dirty="0">
                <a:solidFill>
                  <a:srgbClr val="E7E6E6"/>
                </a:solidFill>
              </a:rPr>
              <a:t>These are what I have found on  my walks </a:t>
            </a:r>
          </a:p>
        </p:txBody>
      </p:sp>
      <p:pic>
        <p:nvPicPr>
          <p:cNvPr id="13" name="Picture 12" descr="A close up of a tree&#10;&#10;Description automatically generated">
            <a:extLst>
              <a:ext uri="{FF2B5EF4-FFF2-40B4-BE49-F238E27FC236}">
                <a16:creationId xmlns:a16="http://schemas.microsoft.com/office/drawing/2014/main" xmlns="" id="{C8E6D322-0BD7-4EBB-AAF2-0238FFD525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8" r="43966" b="3"/>
          <a:stretch/>
        </p:blipFill>
        <p:spPr>
          <a:xfrm rot="5400000">
            <a:off x="1211145" y="-571775"/>
            <a:ext cx="2010551" cy="3797570"/>
          </a:xfrm>
          <a:prstGeom prst="rect">
            <a:avLst/>
          </a:prstGeom>
        </p:spPr>
      </p:pic>
      <p:pic>
        <p:nvPicPr>
          <p:cNvPr id="7" name="Picture 6" descr="Whitebells and bluebells">
            <a:extLst>
              <a:ext uri="{FF2B5EF4-FFF2-40B4-BE49-F238E27FC236}">
                <a16:creationId xmlns:a16="http://schemas.microsoft.com/office/drawing/2014/main" xmlns="" id="{B9A07C3D-245F-4420-A01C-4F4525A1B6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r="14501" b="1"/>
          <a:stretch/>
        </p:blipFill>
        <p:spPr>
          <a:xfrm rot="5400000">
            <a:off x="4043623" y="480657"/>
            <a:ext cx="4111323" cy="3793472"/>
          </a:xfrm>
          <a:prstGeom prst="rect">
            <a:avLst/>
          </a:prstGeom>
        </p:spPr>
      </p:pic>
      <p:pic>
        <p:nvPicPr>
          <p:cNvPr id="17" name="Picture 16" descr="A green plant in a garden&#10;&#10;Description automatically generated">
            <a:extLst>
              <a:ext uri="{FF2B5EF4-FFF2-40B4-BE49-F238E27FC236}">
                <a16:creationId xmlns:a16="http://schemas.microsoft.com/office/drawing/2014/main" xmlns="" id="{ACAF118D-6C8B-4F12-895B-037ACFC0FC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6" r="45383" b="-2"/>
          <a:stretch/>
        </p:blipFill>
        <p:spPr>
          <a:xfrm rot="5400000">
            <a:off x="1208112" y="1528370"/>
            <a:ext cx="2013804" cy="3794760"/>
          </a:xfrm>
          <a:prstGeom prst="rect">
            <a:avLst/>
          </a:prstGeom>
        </p:spPr>
      </p:pic>
      <p:pic>
        <p:nvPicPr>
          <p:cNvPr id="11" name="Picture 10" descr="A stone wall&#10;&#10;Description automatically generated">
            <a:extLst>
              <a:ext uri="{FF2B5EF4-FFF2-40B4-BE49-F238E27FC236}">
                <a16:creationId xmlns:a16="http://schemas.microsoft.com/office/drawing/2014/main" xmlns="" id="{1D5351C0-8348-4DC2-AE2F-5F2712BAF1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0" r="3" b="37313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yellow flower with green leaves&#10;&#10;Description automatically generated">
            <a:extLst>
              <a:ext uri="{FF2B5EF4-FFF2-40B4-BE49-F238E27FC236}">
                <a16:creationId xmlns:a16="http://schemas.microsoft.com/office/drawing/2014/main" xmlns="" id="{EFEA2E5B-6202-49B1-8F6B-A7AD6BA4C5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6" r="44427" b="-2"/>
          <a:stretch/>
        </p:blipFill>
        <p:spPr>
          <a:xfrm rot="5400000">
            <a:off x="1209738" y="3633611"/>
            <a:ext cx="2010551" cy="3794760"/>
          </a:xfrm>
          <a:prstGeom prst="rect">
            <a:avLst/>
          </a:prstGeom>
        </p:spPr>
      </p:pic>
      <p:pic>
        <p:nvPicPr>
          <p:cNvPr id="23" name="Picture 22" descr="A close up of a green plant&#10;&#10;Description automatically generated">
            <a:extLst>
              <a:ext uri="{FF2B5EF4-FFF2-40B4-BE49-F238E27FC236}">
                <a16:creationId xmlns:a16="http://schemas.microsoft.com/office/drawing/2014/main" xmlns="" id="{276DB71E-51A5-4AB4-9D38-F94046C448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1219" y="618336"/>
            <a:ext cx="2372837" cy="1779628"/>
          </a:xfrm>
          <a:prstGeom prst="rect">
            <a:avLst/>
          </a:prstGeom>
        </p:spPr>
      </p:pic>
      <p:pic>
        <p:nvPicPr>
          <p:cNvPr id="26" name="Picture 25" descr="A close up of a garden&#10;&#10;Description automatically generated">
            <a:extLst>
              <a:ext uri="{FF2B5EF4-FFF2-40B4-BE49-F238E27FC236}">
                <a16:creationId xmlns:a16="http://schemas.microsoft.com/office/drawing/2014/main" xmlns="" id="{4D43D964-D6AD-4063-8C73-84D3A214D9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11137" y="444260"/>
            <a:ext cx="2548133" cy="1991462"/>
          </a:xfrm>
          <a:prstGeom prst="rect">
            <a:avLst/>
          </a:prstGeom>
        </p:spPr>
      </p:pic>
      <p:pic>
        <p:nvPicPr>
          <p:cNvPr id="30" name="Picture 29" descr="A picture containing outdoor, grass, green, kite&#10;&#10;Description automatically generated">
            <a:extLst>
              <a:ext uri="{FF2B5EF4-FFF2-40B4-BE49-F238E27FC236}">
                <a16:creationId xmlns:a16="http://schemas.microsoft.com/office/drawing/2014/main" xmlns="" id="{306F0F35-A1B7-43EA-9C44-07BA28CCFB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0030" y="462527"/>
            <a:ext cx="2372839" cy="17796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6DE1A87-2FAE-49AF-B5B0-5CA3850A7EAB}"/>
              </a:ext>
            </a:extLst>
          </p:cNvPr>
          <p:cNvSpPr txBox="1"/>
          <p:nvPr/>
        </p:nvSpPr>
        <p:spPr>
          <a:xfrm>
            <a:off x="6427455" y="509217"/>
            <a:ext cx="15318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Wild Garlic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2B1DE64-959A-41AE-A0A2-B930D60CCAE8}"/>
              </a:ext>
            </a:extLst>
          </p:cNvPr>
          <p:cNvSpPr txBox="1"/>
          <p:nvPr/>
        </p:nvSpPr>
        <p:spPr>
          <a:xfrm>
            <a:off x="4177894" y="2408255"/>
            <a:ext cx="15318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Whitebells</a:t>
            </a:r>
            <a:r>
              <a:rPr lang="en-GB" dirty="0"/>
              <a:t> and bluebells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A7C5F63-7CDD-476E-A5CF-EA0DA62EC3E0}"/>
              </a:ext>
            </a:extLst>
          </p:cNvPr>
          <p:cNvSpPr txBox="1"/>
          <p:nvPr/>
        </p:nvSpPr>
        <p:spPr>
          <a:xfrm>
            <a:off x="8096634" y="3082274"/>
            <a:ext cx="15318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Cowslip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BFCE25B-6218-450B-B43B-71B7EC30DAF3}"/>
              </a:ext>
            </a:extLst>
          </p:cNvPr>
          <p:cNvSpPr txBox="1"/>
          <p:nvPr/>
        </p:nvSpPr>
        <p:spPr>
          <a:xfrm>
            <a:off x="1892463" y="3421695"/>
            <a:ext cx="15318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Red campion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F247F9D-459F-4365-8952-DEA61ABC7EFC}"/>
              </a:ext>
            </a:extLst>
          </p:cNvPr>
          <p:cNvSpPr txBox="1"/>
          <p:nvPr/>
        </p:nvSpPr>
        <p:spPr>
          <a:xfrm>
            <a:off x="1191101" y="1900929"/>
            <a:ext cx="15318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Forget me not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4B93C06-DB51-4BA1-AED8-E72B5E6F1143}"/>
              </a:ext>
            </a:extLst>
          </p:cNvPr>
          <p:cNvSpPr txBox="1"/>
          <p:nvPr/>
        </p:nvSpPr>
        <p:spPr>
          <a:xfrm>
            <a:off x="2580555" y="5107221"/>
            <a:ext cx="15318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celandine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73FE55F-10D9-46F2-91D4-98C1B7018649}"/>
              </a:ext>
            </a:extLst>
          </p:cNvPr>
          <p:cNvSpPr txBox="1"/>
          <p:nvPr/>
        </p:nvSpPr>
        <p:spPr>
          <a:xfrm>
            <a:off x="9876265" y="2048636"/>
            <a:ext cx="18065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Greater celandine</a:t>
            </a:r>
          </a:p>
        </p:txBody>
      </p:sp>
    </p:spTree>
    <p:extLst>
      <p:ext uri="{BB962C8B-B14F-4D97-AF65-F5344CB8AC3E}">
        <p14:creationId xmlns:p14="http://schemas.microsoft.com/office/powerpoint/2010/main" val="3453087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FLOWERS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FLOWERS</dc:title>
  <dc:creator>Melanie Waite</dc:creator>
  <cp:lastModifiedBy>Pupil</cp:lastModifiedBy>
  <cp:revision>2</cp:revision>
  <dcterms:created xsi:type="dcterms:W3CDTF">2020-05-12T09:20:32Z</dcterms:created>
  <dcterms:modified xsi:type="dcterms:W3CDTF">2020-05-12T09:48:42Z</dcterms:modified>
</cp:coreProperties>
</file>